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是一篇记叙文。文章围绕美国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Tradewinds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中学的一个特殊花园展开。学生们通过种植植物参与绿色学校认可计划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从中学习到了园艺技能、环保意识以及个人行动对世界的影响。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564904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49" y="908720"/>
            <a:ext cx="11809313" cy="149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indent="625475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Tradewinds Middle School in the US, you can see a very special school garden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 vegetables, strawberries and other plants grow out of plastic bottles hanging along a fence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 encourage students to take part in the Green Schools Recognition Program and create a nice environment, the school asks the sixth, seventh and eighth graders to grow different kinds of plants in their classrooms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they will move the plants to the campus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same time, students need to collect and analyze data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分析数据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plants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Surprisingly, they are very happy to do the job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02782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Lauren Butcher, the Green Schools Recognition Program organizer, says students learn more than just the skills of gardening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learn a bigger-picture lesson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discover that they can have an effect on the world around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“Students see that their learning matters and that their action counts,” Butcher adds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it’s just not that they will help one day, but they are having an influence right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Tradewinds, students who labour in the school garden enjoy eating mulberries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桑葚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 off the bushes, giggling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咯咯笑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the juice that turns their hands and clothes pink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you go to the store, you say, ‘Oh, buy this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But you don’t really understand where it comes from,” says seventh grader Sabrina Swayne, 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when you grow it yourself, you get satisfaction from what you have done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 eating, saying, ‘Wow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did so much for it, so we can eat this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 while undertaking the careful process of growing plants, students can learn about how human development impacts ecosystems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生态系统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makes them realize the importance of protecting the earth and inspires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to do something useful for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933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010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 school garden at Tradewinds Middle School very special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it’s very large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has many kinds of flowers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plants grow out of plastic bottles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all the students in the school grow plants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28683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049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“Green vegetables, strawberries and other plants grow out of plastic bottles hanging along a fence.”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这所中学的校园花园之所以特别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是因为植物是从挂在栅栏上的塑料瓶中生长出来的。故选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0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students need to do with the plants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 them to stores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 and analyze data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 them to their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them to Lauren Butcher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08161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688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the same time, students need to collect and analyze data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分析数据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plants.”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学生们需要对植物进行数据收集和分析。故选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22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852815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passage, what has growing plants probably brought to students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enjoyment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friendship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worries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ace                           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abd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cde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180" y="900145"/>
            <a:ext cx="3113898" cy="50556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32996" y="8764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3"/>
          <p:cNvSpPr>
            <a:spLocks noGrp="1"/>
          </p:cNvSpPr>
          <p:nvPr/>
        </p:nvSpPr>
        <p:spPr bwMode="auto">
          <a:xfrm>
            <a:off x="352283" y="2632297"/>
            <a:ext cx="11485848" cy="393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细节理解题。根据文章第三段中的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“Lauren Butcher, the Green Schools Recognition Program organizer, says students learn more than just the skills of gardening.”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学生们学到了园艺技能（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）；根据文章第四段中的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Tradewinds, students who labour in the school garden enjoy eating mulberries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桑葚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 off the bushes, giggling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咯咯笑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the juice that turns their hands and clothes pink.”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学生们在花园中劳动时感到快乐（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）；根据文章第五段中的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,while undertaking the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另外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更重要的是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更糟的是</a:t>
            </a:r>
            <a:endParaRPr lang="zh-CN" altLang="zh-CN" sz="9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process of growing plants, students can learn about how human development impacts ecosystems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生态系统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学生们学到了关于生态系统的知识（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83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0990" y="5226513"/>
            <a:ext cx="298891" cy="20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17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6613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the best title for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Planting Vegetables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 Schools Recognition Program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School Garden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Planting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445767"/>
            <a:ext cx="3021568" cy="47545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0630" y="147697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标题归纳题。根据全文内容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文章不仅讲述了学生们在校园花园中种植植物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还强调了他们从中学习到了技能、环保意识以及个人行动对世界的影响。因此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最佳标题应涵盖这些内容。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项符合文意。故选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74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742</Words>
  <Application>Microsoft Office PowerPoint</Application>
  <PresentationFormat>自定义</PresentationFormat>
  <Paragraphs>34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443</cp:revision>
  <dcterms:created xsi:type="dcterms:W3CDTF">2020-11-06T05:24:00Z</dcterms:created>
  <dcterms:modified xsi:type="dcterms:W3CDTF">2025-09-17T16:27:32Z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